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2" r:id="rId16"/>
    <p:sldId id="273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C889C262-C2F0-4FDF-92A8-133CE4C9FF2F}" type="datetimeFigureOut">
              <a:rPr lang="en-US" smtClean="0"/>
              <a:t>3/16/2016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7.png"/><Relationship Id="rId7" Type="http://schemas.openxmlformats.org/officeDocument/2006/relationships/slide" Target="slide14.xml"/><Relationship Id="rId12" Type="http://schemas.openxmlformats.org/officeDocument/2006/relationships/image" Target="../media/image34.jpeg"/><Relationship Id="rId17" Type="http://schemas.openxmlformats.org/officeDocument/2006/relationships/slide" Target="slide6.xml"/><Relationship Id="rId2" Type="http://schemas.openxmlformats.org/officeDocument/2006/relationships/image" Target="../media/image29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11" Type="http://schemas.openxmlformats.org/officeDocument/2006/relationships/slide" Target="slide16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10" Type="http://schemas.openxmlformats.org/officeDocument/2006/relationships/image" Target="../media/image33.jpeg"/><Relationship Id="rId19" Type="http://schemas.openxmlformats.org/officeDocument/2006/relationships/slide" Target="slide8.xml"/><Relationship Id="rId4" Type="http://schemas.openxmlformats.org/officeDocument/2006/relationships/image" Target="../media/image30.jpeg"/><Relationship Id="rId9" Type="http://schemas.openxmlformats.org/officeDocument/2006/relationships/slide" Target="slide15.xml"/><Relationship Id="rId1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6.png"/><Relationship Id="rId7" Type="http://schemas.openxmlformats.org/officeDocument/2006/relationships/slide" Target="slide1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slide" Target="slide1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png"/><Relationship Id="rId7" Type="http://schemas.openxmlformats.org/officeDocument/2006/relationships/slide" Target="slide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7201" y="2104966"/>
            <a:ext cx="5723468" cy="1828090"/>
          </a:xfrm>
        </p:spPr>
        <p:txBody>
          <a:bodyPr>
            <a:noAutofit/>
          </a:bodyPr>
          <a:lstStyle/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</a:b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75656" y="3705200"/>
            <a:ext cx="6264696" cy="1596008"/>
          </a:xfrm>
        </p:spPr>
        <p:txBody>
          <a:bodyPr>
            <a:normAutofit fontScale="85000" lnSpcReduction="10000"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728852" y="1888942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0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5301208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18" y="1124744"/>
            <a:ext cx="1119395" cy="982495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24744"/>
            <a:ext cx="1021674" cy="982495"/>
          </a:xfrm>
          <a:prstGeom prst="rect">
            <a:avLst/>
          </a:prstGeom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4941168"/>
            <a:ext cx="1075837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058475" y="4941168"/>
            <a:ext cx="1129373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187848" y="4941168"/>
            <a:ext cx="922025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74" y="4941168"/>
            <a:ext cx="1057598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72" y="4941168"/>
            <a:ext cx="1179344" cy="936104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649578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684163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20167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561716" y="494116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649578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684163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20167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561716" y="53540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cxnSp>
        <p:nvCxnSpPr>
          <p:cNvPr id="6" name="Egyenes összekötő 5"/>
          <p:cNvCxnSpPr/>
          <p:nvPr/>
        </p:nvCxnSpPr>
        <p:spPr>
          <a:xfrm>
            <a:off x="982638" y="4941168"/>
            <a:ext cx="7189761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6346816" y="4941168"/>
            <a:ext cx="0" cy="936104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1936982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212463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88305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65587E-6 L 0.29132 -0.2104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10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PRL,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110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:052321 (2015)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given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Example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Pyragas-feedback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quasi-periodic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orbits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applied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faster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Dicke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infers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non-Markovian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evolution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master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exists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Dynamics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should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be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investigated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semiclassically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9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3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postition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rgbClr val="002060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104456"/>
              </a:xfrm>
              <a:blipFill rotWithShape="1">
                <a:blip r:embed="rId2"/>
                <a:stretch>
                  <a:fillRect l="-901" t="-1486" r="-1171" b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2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Egyenes összekötő 8"/>
          <p:cNvCxnSpPr/>
          <p:nvPr/>
        </p:nvCxnSpPr>
        <p:spPr>
          <a:xfrm>
            <a:off x="1480468" y="5960313"/>
            <a:ext cx="65479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480468" y="5960313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8" grpId="0"/>
      <p:bldP spid="3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480468" y="5888305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480468" y="5888305"/>
            <a:ext cx="6547916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églalap 7"/>
          <p:cNvSpPr/>
          <p:nvPr/>
        </p:nvSpPr>
        <p:spPr>
          <a:xfrm>
            <a:off x="1480468" y="5960313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7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45024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9.25069E-7 L -0.3033 -0.1690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4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Csoportba foglalás 105"/>
          <p:cNvGrpSpPr/>
          <p:nvPr/>
        </p:nvGrpSpPr>
        <p:grpSpPr>
          <a:xfrm>
            <a:off x="2339752" y="2019869"/>
            <a:ext cx="4468268" cy="3858237"/>
            <a:chOff x="2328707" y="2019869"/>
            <a:chExt cx="4468268" cy="3858237"/>
          </a:xfrm>
        </p:grpSpPr>
        <p:pic>
          <p:nvPicPr>
            <p:cNvPr id="96" name="Kép 9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28707" y="2019869"/>
              <a:ext cx="4468268" cy="3858237"/>
            </a:xfrm>
            <a:prstGeom prst="rect">
              <a:avLst/>
            </a:prstGeom>
            <a:ln w="28575">
              <a:solidFill>
                <a:srgbClr val="002060"/>
              </a:solidFill>
            </a:ln>
          </p:spPr>
        </p:pic>
        <p:sp>
          <p:nvSpPr>
            <p:cNvPr id="97" name="Felhő 96"/>
            <p:cNvSpPr/>
            <p:nvPr/>
          </p:nvSpPr>
          <p:spPr>
            <a:xfrm>
              <a:off x="3163164" y="458112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elhő 97"/>
            <p:cNvSpPr/>
            <p:nvPr/>
          </p:nvSpPr>
          <p:spPr>
            <a:xfrm>
              <a:off x="4935197" y="3645024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elhő 98"/>
            <p:cNvSpPr/>
            <p:nvPr/>
          </p:nvSpPr>
          <p:spPr>
            <a:xfrm flipH="1">
              <a:off x="2963198" y="3645024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0" name="Egyenes összekötő nyíllal 99"/>
            <p:cNvCxnSpPr>
              <a:endCxn id="97" idx="3"/>
            </p:cNvCxnSpPr>
            <p:nvPr/>
          </p:nvCxnSpPr>
          <p:spPr>
            <a:xfrm flipH="1">
              <a:off x="4676064" y="3851905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gyenes összekötő nyíllal 100"/>
            <p:cNvCxnSpPr>
              <a:endCxn id="98" idx="3"/>
            </p:cNvCxnSpPr>
            <p:nvPr/>
          </p:nvCxnSpPr>
          <p:spPr>
            <a:xfrm>
              <a:off x="4959533" y="2578680"/>
              <a:ext cx="659664" cy="1117802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gyenes összekötő nyíllal 101"/>
            <p:cNvCxnSpPr>
              <a:endCxn id="99" idx="3"/>
            </p:cNvCxnSpPr>
            <p:nvPr/>
          </p:nvCxnSpPr>
          <p:spPr>
            <a:xfrm flipH="1">
              <a:off x="3647198" y="2980405"/>
              <a:ext cx="350488" cy="716077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églalap 102"/>
            <p:cNvSpPr/>
            <p:nvPr/>
          </p:nvSpPr>
          <p:spPr>
            <a:xfrm>
              <a:off x="4634849" y="3725692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104" name="Téglalap 103"/>
            <p:cNvSpPr/>
            <p:nvPr/>
          </p:nvSpPr>
          <p:spPr>
            <a:xfrm>
              <a:off x="3029964" y="4715302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105" name="Téglalap 104"/>
            <p:cNvSpPr/>
            <p:nvPr/>
          </p:nvSpPr>
          <p:spPr>
            <a:xfrm>
              <a:off x="2588798" y="3739068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7" t="6331" r="8228" b="3913"/>
          <a:stretch/>
        </p:blipFill>
        <p:spPr>
          <a:xfrm>
            <a:off x="1349445" y="1825573"/>
            <a:ext cx="6445110" cy="4051699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24755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70892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70757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71486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24769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70722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20486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42088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78092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Kép 7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/>
          <a:stretch/>
        </p:blipFill>
        <p:spPr>
          <a:xfrm>
            <a:off x="2337866" y="2019869"/>
            <a:ext cx="4468268" cy="385823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8" name="Felhő 27"/>
          <p:cNvSpPr/>
          <p:nvPr/>
        </p:nvSpPr>
        <p:spPr>
          <a:xfrm>
            <a:off x="3172323" y="458112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44356" y="3645024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2972357" y="3645024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>
            <a:endCxn id="28" idx="3"/>
          </p:cNvCxnSpPr>
          <p:nvPr/>
        </p:nvCxnSpPr>
        <p:spPr>
          <a:xfrm flipH="1">
            <a:off x="4685223" y="3851905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>
            <a:endCxn id="29" idx="3"/>
          </p:cNvCxnSpPr>
          <p:nvPr/>
        </p:nvCxnSpPr>
        <p:spPr>
          <a:xfrm>
            <a:off x="4968692" y="2578680"/>
            <a:ext cx="659664" cy="1117802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>
            <a:endCxn id="31" idx="3"/>
          </p:cNvCxnSpPr>
          <p:nvPr/>
        </p:nvCxnSpPr>
        <p:spPr>
          <a:xfrm flipH="1">
            <a:off x="3656357" y="2980405"/>
            <a:ext cx="350488" cy="716077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44008" y="3725692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39123" y="4715302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597957" y="3739068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480468" y="5888305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1336452" y="5888305"/>
            <a:ext cx="64800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106"/>
                                        </p:tgtEl>
                                      </p:cBhvr>
                                      <p:by x="52000" y="52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00139 L -0.22066 -0.1544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-7794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2" grpId="0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ajzszög">
  <a:themeElements>
    <a:clrScheme name="Rajzszög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Rajzszög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ajzszög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2638</TotalTime>
  <Words>1176</Words>
  <Application>Microsoft Office PowerPoint</Application>
  <PresentationFormat>Diavetítés a képernyőre (4:3 oldalarány)</PresentationFormat>
  <Paragraphs>127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Rajzszög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Pyragas-type feedback[1,2]</vt:lpstr>
      <vt:lpstr>More previous studies</vt:lpstr>
      <vt:lpstr>Time-delayed 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143</cp:revision>
  <dcterms:created xsi:type="dcterms:W3CDTF">2016-02-22T19:45:39Z</dcterms:created>
  <dcterms:modified xsi:type="dcterms:W3CDTF">2016-03-16T01:20:04Z</dcterms:modified>
</cp:coreProperties>
</file>